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54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9335" y="3926819"/>
            <a:ext cx="3919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Ситдикова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Алсу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483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19175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2018-06-05T10:44:50Z</dcterms:created>
  <dcterms:modified xsi:type="dcterms:W3CDTF">2018-06-06T13:18:47Z</dcterms:modified>
</cp:coreProperties>
</file>